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8" r:id="rId6"/>
    <p:sldId id="267" r:id="rId7"/>
    <p:sldId id="269" r:id="rId8"/>
    <p:sldId id="270" r:id="rId9"/>
    <p:sldId id="266" r:id="rId10"/>
    <p:sldId id="271" r:id="rId11"/>
    <p:sldId id="274" r:id="rId12"/>
    <p:sldId id="272" r:id="rId13"/>
    <p:sldId id="273" r:id="rId14"/>
    <p:sldId id="261" r:id="rId15"/>
    <p:sldId id="262" r:id="rId16"/>
    <p:sldId id="263" r:id="rId17"/>
    <p:sldId id="275" r:id="rId18"/>
    <p:sldId id="258" r:id="rId19"/>
    <p:sldId id="259" r:id="rId20"/>
    <p:sldId id="260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ADC31-B089-4063-B859-134A201C3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C56B586-2D15-4682-8621-636AB557D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2F4FB7-1777-4D67-AD51-773BF53C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497049-125A-44D3-B51F-331409F5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0C91E1-0B68-4084-8A17-20318440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115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96BB0-3A15-4EDE-A3C3-BEF0954A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DFEF8D0-769F-449B-9DF5-73F56417C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C0DD46-8D9B-40A8-B977-4F0A3A1CD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20262C-26E0-4F81-8043-AA0682D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746D71-FC2C-406C-8637-7FDD0468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05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B0BCB9F-E364-42A7-95F7-1135F79E4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88187CA-0468-4F41-AA4B-DCD124073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E971C6-0CB6-4AC5-9838-10C378AAD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83501F-78E7-43A5-A7AC-FD86A5D9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A9A6BB6-92C0-4D90-A7DE-654776F4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28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1D0BD-A3E5-4D07-ABFD-4209C1FE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B83755-3204-4292-8252-E1A5EAF2D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A179A3A-6FBA-4CED-A9FF-BA6DF5AD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CDEC99-98BF-4626-91EF-74B9EA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E6C3817-3662-4BB0-96A6-E45D8999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895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3CEFF-C306-4A51-9A7B-17105D25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5640AD-0B69-429D-B3E4-C3C8F2359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09CB1F-3B0B-42A7-A6B3-B3134C1D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D24782-2451-4EF9-92F9-64AD5A01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E1D54E2-CBCC-4219-A461-95566327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92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3CA62-DFDC-4B4E-83DC-E7F0D64D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71130E-7EAC-4C77-A00E-9715FAD45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EAC1021-6459-4FA2-8051-6025A4EE8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813AF12-11E8-4D65-8C16-995F35E9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ED6F66-2540-4AE1-9465-38903C091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DFB4CB5-BB18-4A07-80EB-BC4D5745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753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88185-602E-4F65-832E-97CB2D75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B9BDFD7-C02A-4CAC-ACCC-D35DB5694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3E93A1F-5A82-4195-8069-39D4D4959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AFF294E-2C95-4617-99E4-89D854B99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4A6AB4B-382E-43BB-A3A5-DC9E96C80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A5A3644-90A3-4DCD-A921-98064236B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AF1895C-FC59-4E84-884A-79FC2C79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4EF6232-EBD6-4DD9-85EA-657A40C9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691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62E59A-E2F2-4EE3-96AA-AFDBC188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652E01A-E75D-4A28-9AF4-16242AA9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69B469B-3264-43C1-A72E-3F47832E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F546CEF-6C98-433C-9040-6886C8A0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068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7BC1502-9742-4CB3-890F-CDC2C52D9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ADB706B-4587-448F-9039-108F37A7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64D94FF-6C42-428F-AB18-0680258B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1777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7AE92-8C75-40D1-A2B9-A8D86183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2E6A59-890C-481D-ADAB-4B1A6544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C59926E-2614-49D9-9F42-AF8E19C49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3C1BF1-2773-446F-8195-7DF78DED0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55BA32D-1EFA-4225-B75E-2557F9ED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75B52C8-9CA9-46A6-8A57-ACC08779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377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F6E72-8E52-4B62-ADBB-AE37ACDB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2A84F6B-FDAB-49C9-93B0-C804C991C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AD81E94-EAE2-48AB-BCF9-0E34B6D98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AD8B4F5-0933-4A17-9268-FD7DB1393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E7BAF0F-E628-4305-A7C6-D3D36391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DBBF922-01C7-4558-8B0E-9BE2FD41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2858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18765A4-81FF-4594-80B8-4F4504E6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764271D-5642-4286-A593-A7EAD010F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98CAC97-B4B6-4EC6-9E74-1D0E7965C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8EBD-04B6-4E4B-95EE-697B850F66AC}" type="datetimeFigureOut">
              <a:rPr lang="nl-NL" smtClean="0"/>
              <a:t>8-2-2022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142B5B-2468-465D-9E7B-1C1BD1273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1B49DF-47A4-44C0-A3A6-603AF1389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D15CB-4F71-4B26-A616-18F98F0A9CB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321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F4144-9135-462B-8C8E-09F7FF4CA9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8/2/2022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E6FB844-BD3A-4B9A-83EB-082A7BB90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3724457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94381C9-C884-4DD2-818E-5640CDF31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2" t="11270" r="5090" b="8571"/>
          <a:stretch/>
        </p:blipFill>
        <p:spPr>
          <a:xfrm>
            <a:off x="740229" y="772886"/>
            <a:ext cx="10831286" cy="549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75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C3156DD-5F39-4D28-A3EB-FB7D73756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0951" b="6984"/>
          <a:stretch/>
        </p:blipFill>
        <p:spPr>
          <a:xfrm>
            <a:off x="838200" y="751114"/>
            <a:ext cx="11353800" cy="56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8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3F026-BEED-4D42-8329-59B13103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r>
              <a:rPr lang="nl-NL" dirty="0"/>
              <a:t> part 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188F0F-A277-44D8-A791-F8167D89C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Ensemble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related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longer</a:t>
            </a:r>
            <a:r>
              <a:rPr lang="nl-NL" dirty="0"/>
              <a:t> term (decade) </a:t>
            </a:r>
            <a:r>
              <a:rPr lang="nl-NL" dirty="0" err="1"/>
              <a:t>shelf</a:t>
            </a:r>
            <a:r>
              <a:rPr lang="nl-NL" dirty="0"/>
              <a:t> wind </a:t>
            </a:r>
            <a:r>
              <a:rPr lang="nl-NL" dirty="0" err="1"/>
              <a:t>and</a:t>
            </a:r>
            <a:r>
              <a:rPr lang="nl-NL" dirty="0"/>
              <a:t> ONI </a:t>
            </a:r>
            <a:r>
              <a:rPr lang="nl-NL" dirty="0" err="1"/>
              <a:t>forcing</a:t>
            </a:r>
            <a:r>
              <a:rPr lang="nl-NL" dirty="0"/>
              <a:t>.</a:t>
            </a:r>
          </a:p>
          <a:p>
            <a:r>
              <a:rPr lang="nl-NL" dirty="0"/>
              <a:t>High </a:t>
            </a:r>
            <a:r>
              <a:rPr lang="nl-NL" dirty="0" err="1"/>
              <a:t>peaks</a:t>
            </a:r>
            <a:r>
              <a:rPr lang="nl-NL" dirty="0"/>
              <a:t> in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</a:t>
            </a:r>
            <a:r>
              <a:rPr lang="nl-NL" dirty="0" err="1"/>
              <a:t>depend</a:t>
            </a:r>
            <a:r>
              <a:rPr lang="nl-NL" dirty="0"/>
              <a:t> on </a:t>
            </a:r>
            <a:r>
              <a:rPr lang="nl-NL" dirty="0" err="1"/>
              <a:t>period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.</a:t>
            </a:r>
          </a:p>
          <a:p>
            <a:r>
              <a:rPr lang="nl-NL" dirty="0"/>
              <a:t>1940s ENSO is strong, but </a:t>
            </a:r>
            <a:r>
              <a:rPr lang="nl-NL" dirty="0" err="1"/>
              <a:t>the</a:t>
            </a:r>
            <a:r>
              <a:rPr lang="nl-NL" dirty="0"/>
              <a:t> ENSO events </a:t>
            </a:r>
            <a:r>
              <a:rPr lang="nl-NL" dirty="0" err="1"/>
              <a:t>surrounding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are </a:t>
            </a:r>
            <a:r>
              <a:rPr lang="nl-NL" dirty="0" err="1"/>
              <a:t>weak</a:t>
            </a:r>
            <a:r>
              <a:rPr lang="nl-NL" dirty="0"/>
              <a:t>, ergo: </a:t>
            </a:r>
            <a:r>
              <a:rPr lang="nl-NL" dirty="0" err="1"/>
              <a:t>weaker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50279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B7826-FB24-4875-8819-9844ADD9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47114" cy="342446"/>
          </a:xfrm>
        </p:spPr>
        <p:txBody>
          <a:bodyPr>
            <a:normAutofit fontScale="90000"/>
          </a:bodyPr>
          <a:lstStyle/>
          <a:p>
            <a:r>
              <a:rPr lang="nl-NL" dirty="0"/>
              <a:t>Show a Map!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F7FAB74-26B0-4298-90BA-54E973612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9" t="17546" r="15179" b="20794"/>
          <a:stretch/>
        </p:blipFill>
        <p:spPr>
          <a:xfrm>
            <a:off x="1034143" y="1545772"/>
            <a:ext cx="9416143" cy="42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76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82F3CDA-294D-4F65-9EDC-4D8EC67D3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1" t="7936" r="5268" b="8889"/>
          <a:stretch/>
        </p:blipFill>
        <p:spPr>
          <a:xfrm>
            <a:off x="696685" y="576943"/>
            <a:ext cx="10798629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79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1B7C424-8254-4EE2-9F21-542D06027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8095" r="5268" b="8730"/>
          <a:stretch/>
        </p:blipFill>
        <p:spPr>
          <a:xfrm>
            <a:off x="914400" y="555171"/>
            <a:ext cx="10635343" cy="57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53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10F1D567-3423-40FA-8345-4F4A70E88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7" t="8414" r="4196" b="7142"/>
          <a:stretch/>
        </p:blipFill>
        <p:spPr>
          <a:xfrm>
            <a:off x="653143" y="533400"/>
            <a:ext cx="1088571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0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7D7879-1716-46B9-8754-56403E1F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0712C9-5885-4D18-8E80-2134330FD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Travel</a:t>
            </a:r>
          </a:p>
          <a:p>
            <a:r>
              <a:rPr lang="nl-NL" dirty="0"/>
              <a:t>Security check</a:t>
            </a:r>
          </a:p>
        </p:txBody>
      </p:sp>
    </p:spTree>
    <p:extLst>
      <p:ext uri="{BB962C8B-B14F-4D97-AF65-F5344CB8AC3E}">
        <p14:creationId xmlns:p14="http://schemas.microsoft.com/office/powerpoint/2010/main" val="145845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38FD3CE-8DB8-46BB-987A-73C92D99C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3" t="7461" r="6161" b="8730"/>
          <a:stretch/>
        </p:blipFill>
        <p:spPr>
          <a:xfrm>
            <a:off x="859971" y="511629"/>
            <a:ext cx="10580916" cy="5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1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E2DABA1-A719-46C4-B260-0CE58758B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0" t="8254" r="4732" b="7778"/>
          <a:stretch/>
        </p:blipFill>
        <p:spPr>
          <a:xfrm>
            <a:off x="507369" y="424542"/>
            <a:ext cx="11177261" cy="6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B1D83-ECF5-4B3C-A443-2BDB16BD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4CAA81-B6CE-447B-83B4-C5FAE5C72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does model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wind </a:t>
            </a:r>
            <a:r>
              <a:rPr lang="nl-NL" dirty="0" err="1"/>
              <a:t>anomalies</a:t>
            </a:r>
            <a:r>
              <a:rPr lang="nl-NL" dirty="0"/>
              <a:t>?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r>
              <a:rPr lang="nl-NL" dirty="0"/>
              <a:t>Wind </a:t>
            </a:r>
            <a:r>
              <a:rPr lang="nl-NL" dirty="0" err="1"/>
              <a:t>conditions</a:t>
            </a:r>
            <a:r>
              <a:rPr lang="nl-NL" dirty="0"/>
              <a:t> </a:t>
            </a:r>
            <a:r>
              <a:rPr lang="nl-NL" dirty="0" err="1"/>
              <a:t>associated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high </a:t>
            </a:r>
            <a:r>
              <a:rPr lang="nl-NL" dirty="0" err="1"/>
              <a:t>melt</a:t>
            </a:r>
            <a:r>
              <a:rPr lang="nl-NL" dirty="0"/>
              <a:t> events</a:t>
            </a:r>
          </a:p>
        </p:txBody>
      </p:sp>
    </p:spTree>
    <p:extLst>
      <p:ext uri="{BB962C8B-B14F-4D97-AF65-F5344CB8AC3E}">
        <p14:creationId xmlns:p14="http://schemas.microsoft.com/office/powerpoint/2010/main" val="1561251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ED7867-F4FA-4A08-9470-DE25ED1D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but </a:t>
            </a:r>
            <a:r>
              <a:rPr lang="nl-NL" dirty="0" err="1"/>
              <a:t>detrended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766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F6274-9BA8-4594-A2C5-F73C6908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different in </a:t>
            </a:r>
            <a:r>
              <a:rPr lang="nl-NL" dirty="0" err="1"/>
              <a:t>the</a:t>
            </a:r>
            <a:r>
              <a:rPr lang="nl-NL" dirty="0"/>
              <a:t> 40s?</a:t>
            </a:r>
          </a:p>
        </p:txBody>
      </p:sp>
    </p:spTree>
    <p:extLst>
      <p:ext uri="{BB962C8B-B14F-4D97-AF65-F5344CB8AC3E}">
        <p14:creationId xmlns:p14="http://schemas.microsoft.com/office/powerpoint/2010/main" val="162411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EAF6A6B-D2A8-4EC5-A0D9-7CFB2FD16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6" t="10952" r="6161" b="8255"/>
          <a:stretch/>
        </p:blipFill>
        <p:spPr>
          <a:xfrm>
            <a:off x="827314" y="751114"/>
            <a:ext cx="10613572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6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CBC3BC-C4C1-48FD-87E3-2671F968E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t="10952" b="7302"/>
          <a:stretch/>
        </p:blipFill>
        <p:spPr>
          <a:xfrm>
            <a:off x="478971" y="625928"/>
            <a:ext cx="11234058" cy="56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0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F51A0DE-15EB-47FC-B01C-37F14EAB9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2" t="10634" r="8304" b="10159"/>
          <a:stretch/>
        </p:blipFill>
        <p:spPr>
          <a:xfrm>
            <a:off x="587828" y="729342"/>
            <a:ext cx="10591801" cy="54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5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8878A43-A6F9-4ECD-BB80-8C73A0BE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2" t="11905" b="6825"/>
          <a:stretch/>
        </p:blipFill>
        <p:spPr>
          <a:xfrm>
            <a:off x="293914" y="642257"/>
            <a:ext cx="11604172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4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366387B-FD58-4157-BE82-10FEE9B6E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" t="8254" r="5982" b="7619"/>
          <a:stretch/>
        </p:blipFill>
        <p:spPr>
          <a:xfrm>
            <a:off x="620486" y="566057"/>
            <a:ext cx="10842171" cy="576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06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F3C2EC9-CD76-4EF9-AAE1-0EF51A104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4" t="8413" r="5714" b="8095"/>
          <a:stretch/>
        </p:blipFill>
        <p:spPr>
          <a:xfrm>
            <a:off x="696686" y="576942"/>
            <a:ext cx="10798628" cy="57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5181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91</Words>
  <Application>Microsoft Office PowerPoint</Application>
  <PresentationFormat>Breedbeeld</PresentationFormat>
  <Paragraphs>16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Meeting 8/2/2022</vt:lpstr>
      <vt:lpstr>Content</vt:lpstr>
      <vt:lpstr>What is different in the 40s?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Conclusion part 1</vt:lpstr>
      <vt:lpstr>Show a Map!</vt:lpstr>
      <vt:lpstr>PowerPoint-presentatie</vt:lpstr>
      <vt:lpstr>PowerPoint-presentatie</vt:lpstr>
      <vt:lpstr>PowerPoint-presentatie</vt:lpstr>
      <vt:lpstr>Extra</vt:lpstr>
      <vt:lpstr>PowerPoint-presentatie</vt:lpstr>
      <vt:lpstr>PowerPoint-presentatie</vt:lpstr>
      <vt:lpstr>Same but detrended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8/2/2022</dc:title>
  <dc:creator>Janzing, G.W. (Joren)</dc:creator>
  <cp:lastModifiedBy>Janzing, G.W. (Joren)</cp:lastModifiedBy>
  <cp:revision>6</cp:revision>
  <dcterms:created xsi:type="dcterms:W3CDTF">2022-02-07T14:12:25Z</dcterms:created>
  <dcterms:modified xsi:type="dcterms:W3CDTF">2022-02-09T16:01:59Z</dcterms:modified>
</cp:coreProperties>
</file>